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EA54-3DEF-4745-82C7-B5343BCA825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9193-A74F-488C-B6AD-DFED0B6F5F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85949"/>
          </a:xfrm>
        </p:spPr>
        <p:txBody>
          <a:bodyPr/>
          <a:lstStyle/>
          <a:p>
            <a:r>
              <a:rPr lang="ru-RU" dirty="0"/>
              <a:t>12 апреля - День Космонавтики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842125" cy="428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Юрий Гагарин</a:t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665605" cy="36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71546"/>
            <a:ext cx="24860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357430"/>
            <a:ext cx="259238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636"/>
            <a:ext cx="1609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Земля</a:t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Мы живем на планете Земля.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Луна</a:t>
            </a:r>
            <a:br>
              <a:rPr lang="ru-RU" b="1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9292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Солнце</a:t>
            </a:r>
            <a:br>
              <a:rPr lang="ru-RU" b="1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0006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Планеты Солнечной системы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429" y="1600200"/>
            <a:ext cx="56571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12 апреля - День Космонавтики </vt:lpstr>
      <vt:lpstr>Юрий Гагарин </vt:lpstr>
      <vt:lpstr>Земля </vt:lpstr>
      <vt:lpstr>Мы живем на планете Земля. </vt:lpstr>
      <vt:lpstr>Луна </vt:lpstr>
      <vt:lpstr>Солнце </vt:lpstr>
      <vt:lpstr>Планеты Солнечной системы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- День Космонавтики</dc:title>
  <dc:creator>Детский сад</dc:creator>
  <cp:lastModifiedBy>Детский сад</cp:lastModifiedBy>
  <cp:revision>2</cp:revision>
  <dcterms:created xsi:type="dcterms:W3CDTF">2023-04-06T10:33:35Z</dcterms:created>
  <dcterms:modified xsi:type="dcterms:W3CDTF">2023-04-06T10:46:59Z</dcterms:modified>
</cp:coreProperties>
</file>